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048fc345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048fc345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1048fc345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1048fc345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048fc345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048fc345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1048fc345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1048fc345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1048fc345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1048fc345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048fc345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048fc345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048fc345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048fc345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1048fc345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1048fc345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github.com/stankovictab/ftn-oi-travelling-salesma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github.com/stankovictab/ftn-oi-travelling-salesman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474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289100"/>
            <a:ext cx="91440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" sz="424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Travelling Salesman Problem</a:t>
            </a:r>
            <a:endParaRPr b="1" sz="414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671250" y="2270125"/>
            <a:ext cx="78015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Predmetni Projekat iz Predmeta </a:t>
            </a:r>
            <a:br>
              <a:rPr lang="en" sz="260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260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Operaciona Istraživanja</a:t>
            </a:r>
            <a:endParaRPr sz="2508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787175" y="4182050"/>
            <a:ext cx="310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IN13-2018	   Đorđe Stanković</a:t>
            </a:r>
            <a:endParaRPr b="0" i="0" sz="1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241325" y="4182050"/>
            <a:ext cx="484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github.com/stankovictab/ftn-oi-travelling-salesman</a:t>
            </a:r>
            <a:endParaRPr b="0" i="0" sz="1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474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Travelling Salesman Problem</a:t>
            </a:r>
            <a:endParaRPr b="1"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Optimizacioni i kombinatorni problem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Obilaženje svih n destinacija tačno jednom i vraćanje u početak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Cilj je naći najpovoljniju putanju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Reprezentacija preko grafa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Težine grana mogu biti cena, distanca ili vreme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Cene prelaza iz čvora u čvor se mogu </a:t>
            </a:r>
            <a:b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predstaviti kvadratnom matricom cena prelaza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2475" y="2571750"/>
            <a:ext cx="2378601" cy="237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474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Brute Force algoritam uvek daje tačno rešenje, </a:t>
            </a:r>
            <a:b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za razliku od ostalih algoritama (heuristika)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Nalaženje svih mogućih permutacija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Za svaku rutu naći ukupnu cenu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Selektovati za optimalnu rutu onu sa najmanjom cenom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Najsporiji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n! ruta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Brute Force Algorithm</a:t>
            </a:r>
            <a:endParaRPr b="1"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7775" y="3149950"/>
            <a:ext cx="4134575" cy="187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474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/>
        </p:nvSpPr>
        <p:spPr>
          <a:xfrm>
            <a:off x="311700" y="1152475"/>
            <a:ext cx="8520600" cy="3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Nearest Neighbour algoritam nam daje rute formirane po najmanjim cenama prelaska u susede, za svaki čvor posebno.</a:t>
            </a:r>
            <a:b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Dakle, za n čvorova imamo n ruta.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Naći najmanju cenu u redu matrice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Preći u onaj red sa indeksom kolone selektovanog minimalnog elementa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 sme se preći u čvor koji je već posećen - za ovo je u implementaciji korišćena “maska”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Nearest Neighbour je ujedno najbrži, ali i najjednostavniji.</a:t>
            </a:r>
            <a:b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 garantuje optimalnu rutu.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Nearest Neighbour Algorithm</a:t>
            </a:r>
            <a:endParaRPr b="1"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474F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/>
        </p:nvSpPr>
        <p:spPr>
          <a:xfrm>
            <a:off x="311700" y="1076275"/>
            <a:ext cx="8520600" cy="44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ađarski Metod je algoritam za rešavanje problema dodele poslova.</a:t>
            </a:r>
            <a:b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Svaki radnik može da radi bilo koji zadatak, ali sa različitom cenom.</a:t>
            </a:r>
            <a:b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Cilj je pravilno raspodeliti radnike, sa najmanjom ukupnom cenom.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Redukuje se početna matrica cena prelaza, po redu i koloni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Radi se provera jedinstvenih nula u redu ili koloni, i na odgovarajući način se puni “maska”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Svaka selektovana nula predstavlja jedan selektovan prelaz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Ako imamo tačno jednu selektovanu nulu u svakom redu i koloni, to znači da možemo da napravimo rutu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Može da se javi problem ako imamo 0 ili bar 2 nule u redu ili koloni u celoj redukovanoj matrici - to ukazuje na više optimalnih ruta.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Hungarian</a:t>
            </a:r>
            <a:r>
              <a:rPr b="1" lang="en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Algorithm</a:t>
            </a:r>
            <a:endParaRPr b="1"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474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/>
        </p:nvSpPr>
        <p:spPr>
          <a:xfrm>
            <a:off x="311700" y="1076275"/>
            <a:ext cx="8761800" cy="44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Genetski algoritam rešava </a:t>
            </a: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optimizacione </a:t>
            </a: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probleme </a:t>
            </a:r>
            <a:b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 uzoru na proces prirodne selekcije.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Inicijalizacija početne populacije na stohastičan način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Svaka jedinka populacije je jedna ruta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Određivanje prilagođenosti svake jedinke, odnosno ukupne cene rute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Selekcija - Za roditelje se biraju rute sa najmanjom cenom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Ukrštanje - Pravi se kombinacija čvorova dva roditelja, tako da se održi validnost rute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Mutacija - Po određenoj verovatnoći će se neko dete mutirati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Mutacija predstavlja rotaciju dva čvora u ruti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p1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Genetic</a:t>
            </a:r>
            <a:r>
              <a:rPr b="1" lang="en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Algorithm</a:t>
            </a:r>
            <a:endParaRPr b="1"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474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/>
        </p:nvSpPr>
        <p:spPr>
          <a:xfrm>
            <a:off x="311700" y="1076275"/>
            <a:ext cx="8761800" cy="44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Proces generisanja novih populacija se ponavlja određen broj puta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 poslednjoj populaciji za najbolju rutu </a:t>
            </a:r>
            <a:b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biramo onu sa najmanjom cenom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Sa dobrim podešavanjima, poslednja populacija će konvergirati u minimalnu vrednost za optimalnu cenu rute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Ova implementacija ne pamti trenutnu najbolju rutu,</a:t>
            </a:r>
            <a:b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već samo bira najbolju u poslednjoj populaciji.</a:t>
            </a:r>
            <a:b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Sa modifikacijama i takvim načinom pamćenja ruta,</a:t>
            </a:r>
            <a:b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ovaj algoritam može da se pretvori u algoritam roja.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Genetic Algorithm</a:t>
            </a:r>
            <a:endParaRPr b="1"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474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Genetic Algorithm</a:t>
            </a:r>
            <a:endParaRPr b="1"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1395900"/>
            <a:ext cx="5715000" cy="322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7474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/>
        </p:nvSpPr>
        <p:spPr>
          <a:xfrm>
            <a:off x="10500" y="856525"/>
            <a:ext cx="91440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Hvala na Pažnji!</a:t>
            </a:r>
            <a:endParaRPr b="1"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" name="Google Shape;107;p21"/>
          <p:cNvSpPr txBox="1"/>
          <p:nvPr/>
        </p:nvSpPr>
        <p:spPr>
          <a:xfrm>
            <a:off x="1838850" y="2343150"/>
            <a:ext cx="546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Source kod je dostupan na sledećem linku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u="sng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github.com/stankovictab/ftn-oi-travelling-salesman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21"/>
          <p:cNvSpPr txBox="1"/>
          <p:nvPr/>
        </p:nvSpPr>
        <p:spPr>
          <a:xfrm>
            <a:off x="3018450" y="3890450"/>
            <a:ext cx="310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IN13-2018	   Đorđe Stanković</a:t>
            </a:r>
            <a:endParaRPr b="0" i="0" sz="1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